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208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04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234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256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712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33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6017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87676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873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89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950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9C0C-C049-49A2-8D56-C10C8CAC963B}" type="datetimeFigureOut">
              <a:rPr lang="lt-LT" smtClean="0"/>
              <a:t>2024-01-23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6C5F-4070-4647-98B8-181F90867D1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01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g"/><Relationship Id="rId4" Type="http://schemas.openxmlformats.org/officeDocument/2006/relationships/image" Target="../media/image36.jpeg"/><Relationship Id="rId9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822618" y="449648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lt-LT" sz="7200" b="1" dirty="0" err="1" smtClean="0">
                <a:latin typeface="Chiller" panose="04020404031007020602" pitchFamily="82" charset="0"/>
              </a:rPr>
              <a:t>Wystawa</a:t>
            </a:r>
            <a:r>
              <a:rPr lang="lt-LT" sz="7200" b="1" dirty="0" smtClean="0">
                <a:latin typeface="Chiller" panose="04020404031007020602" pitchFamily="82" charset="0"/>
              </a:rPr>
              <a:t> </a:t>
            </a:r>
            <a:br>
              <a:rPr lang="lt-LT" sz="7200" b="1" dirty="0" smtClean="0">
                <a:latin typeface="Chiller" panose="04020404031007020602" pitchFamily="82" charset="0"/>
              </a:rPr>
            </a:br>
            <a:r>
              <a:rPr lang="lt-LT" sz="7200" b="1" dirty="0" err="1" smtClean="0">
                <a:latin typeface="Chiller" panose="04020404031007020602" pitchFamily="82" charset="0"/>
              </a:rPr>
              <a:t>plastyczna</a:t>
            </a:r>
            <a:endParaRPr lang="lt-LT" sz="7200" b="1" dirty="0">
              <a:latin typeface="Chiller" panose="04020404031007020602" pitchFamily="82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tačiakampis 3"/>
          <p:cNvSpPr/>
          <p:nvPr/>
        </p:nvSpPr>
        <p:spPr>
          <a:xfrm>
            <a:off x="172995" y="134464"/>
            <a:ext cx="8464377" cy="6639441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5" name="Paveikslėlis 4" descr="Dekoracja świąteczna iluminacja wolnostojąca LED Królowa Śniegu 3D  AM-146011 AML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2" y="914400"/>
            <a:ext cx="4783871" cy="479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aveikslėlis 5" descr="12x Ozdoba świąteczna śnieżynka srebrna - Witek Ho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235" y="5857273"/>
            <a:ext cx="97409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aveikslėlis 6" descr="12x Ozdoba świąteczna śnieżynka srebrna - Witek Ho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160" y="3005052"/>
            <a:ext cx="97409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ruktūrinė schema: jungtis 7"/>
          <p:cNvSpPr/>
          <p:nvPr/>
        </p:nvSpPr>
        <p:spPr>
          <a:xfrm>
            <a:off x="5340439" y="343886"/>
            <a:ext cx="995428" cy="835455"/>
          </a:xfrm>
          <a:prstGeom prst="flowChartConnector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280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endParaRPr lang="lt-L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truktūrinė schema: jungtis 8"/>
          <p:cNvSpPr/>
          <p:nvPr/>
        </p:nvSpPr>
        <p:spPr>
          <a:xfrm>
            <a:off x="5405262" y="1204827"/>
            <a:ext cx="2210893" cy="2397211"/>
          </a:xfrm>
          <a:prstGeom prst="flowChartConnector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270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KRAINIE</a:t>
            </a:r>
            <a:endParaRPr lang="lt-L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ruktūrinė schema: jungtis 9"/>
          <p:cNvSpPr/>
          <p:nvPr/>
        </p:nvSpPr>
        <p:spPr>
          <a:xfrm>
            <a:off x="5962549" y="3627524"/>
            <a:ext cx="2674823" cy="2852908"/>
          </a:xfrm>
          <a:prstGeom prst="flowChartConnector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sz="5000">
                <a:effectLst/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ZIMY</a:t>
            </a:r>
            <a:endParaRPr lang="lt-LT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aveikslėlis 10" descr="12x Ozdoba świąteczna śnieżynka srebrna - Witek Ho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849" y="542346"/>
            <a:ext cx="97409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aveikslėlis 11" descr="12x Ozdoba świąteczna śnieżynka srebrna - Witek Hom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905" y="4179674"/>
            <a:ext cx="804636" cy="50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aveikslėlis 12" descr="12x Ozdoba świąteczna śnieżynka srebrna - Witek Ho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034" y="442096"/>
            <a:ext cx="97409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aveikslėlis 13" descr="12x Ozdoba świąteczna śnieżynka srebrna - Witek Ho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14" y="2893111"/>
            <a:ext cx="97409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aveikslėlis 14" descr="12x Ozdoba świąteczna śnieżynka srebrna - Witek Hom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596" y="5699556"/>
            <a:ext cx="97409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tačiakampis 15"/>
          <p:cNvSpPr/>
          <p:nvPr/>
        </p:nvSpPr>
        <p:spPr>
          <a:xfrm>
            <a:off x="9652686" y="5699556"/>
            <a:ext cx="2313932" cy="7808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600" dirty="0" err="1" smtClean="0">
                <a:latin typeface="Chiller" panose="04020404031007020602" pitchFamily="82" charset="0"/>
              </a:rPr>
              <a:t>Klasa</a:t>
            </a:r>
            <a:r>
              <a:rPr lang="lt-LT" sz="3600" dirty="0" smtClean="0">
                <a:latin typeface="Chiller" panose="04020404031007020602" pitchFamily="82" charset="0"/>
              </a:rPr>
              <a:t> </a:t>
            </a:r>
            <a:r>
              <a:rPr lang="lt-LT" sz="3600" dirty="0" err="1" smtClean="0">
                <a:latin typeface="Chiller" panose="04020404031007020602" pitchFamily="82" charset="0"/>
              </a:rPr>
              <a:t>specjalna</a:t>
            </a:r>
            <a:endParaRPr lang="lt-LT" sz="3600" dirty="0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358346" y="420130"/>
            <a:ext cx="4263081" cy="6240162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Lubię śnieżek,</a:t>
            </a:r>
            <a:br>
              <a:rPr lang="pl-PL" b="1" dirty="0"/>
            </a:br>
            <a:r>
              <a:rPr lang="pl-PL" b="1" dirty="0"/>
              <a:t>lubię śnieg,</a:t>
            </a:r>
            <a:br>
              <a:rPr lang="pl-PL" b="1" dirty="0"/>
            </a:br>
            <a:r>
              <a:rPr lang="pl-PL" b="1" dirty="0"/>
              <a:t>chociaż w oczy</a:t>
            </a:r>
            <a:br>
              <a:rPr lang="pl-PL" b="1" dirty="0"/>
            </a:br>
            <a:r>
              <a:rPr lang="pl-PL" b="1" dirty="0"/>
              <a:t>prószy.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Lubię mrozik,</a:t>
            </a:r>
            <a:br>
              <a:rPr lang="pl-PL" b="1" dirty="0"/>
            </a:br>
            <a:r>
              <a:rPr lang="pl-PL" b="1" dirty="0"/>
              <a:t>lubię mróz,</a:t>
            </a:r>
            <a:br>
              <a:rPr lang="pl-PL" b="1" dirty="0"/>
            </a:br>
            <a:r>
              <a:rPr lang="pl-PL" b="1" dirty="0"/>
              <a:t>chociaż marzną</a:t>
            </a:r>
            <a:br>
              <a:rPr lang="pl-PL" b="1" dirty="0"/>
            </a:br>
            <a:r>
              <a:rPr lang="pl-PL" b="1" dirty="0"/>
              <a:t>uszy.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Lubię wicher,</a:t>
            </a:r>
            <a:br>
              <a:rPr lang="pl-PL" b="1" dirty="0"/>
            </a:br>
            <a:r>
              <a:rPr lang="pl-PL" b="1" dirty="0"/>
              <a:t>lubię wiatr,</a:t>
            </a:r>
            <a:br>
              <a:rPr lang="pl-PL" b="1" dirty="0"/>
            </a:br>
            <a:r>
              <a:rPr lang="pl-PL" b="1" dirty="0"/>
              <a:t>chociaż mnie</a:t>
            </a:r>
            <a:br>
              <a:rPr lang="pl-PL" b="1" dirty="0"/>
            </a:br>
            <a:r>
              <a:rPr lang="pl-PL" b="1" dirty="0"/>
              <a:t>przewiewa.</a:t>
            </a:r>
            <a:br>
              <a:rPr lang="pl-PL" b="1" dirty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Lubię zimę,</a:t>
            </a:r>
            <a:br>
              <a:rPr lang="pl-PL" b="1" dirty="0"/>
            </a:br>
            <a:r>
              <a:rPr lang="pl-PL" b="1" dirty="0"/>
              <a:t>idę w świat.</a:t>
            </a:r>
            <a:br>
              <a:rPr lang="pl-PL" b="1" dirty="0"/>
            </a:br>
            <a:r>
              <a:rPr lang="pl-PL" b="1" dirty="0"/>
              <a:t>I wesoło</a:t>
            </a:r>
            <a:br>
              <a:rPr lang="pl-PL" b="1" dirty="0"/>
            </a:br>
            <a:r>
              <a:rPr lang="pl-PL" b="1" dirty="0"/>
              <a:t>śpiewam.</a:t>
            </a:r>
            <a:endParaRPr lang="lt-LT" b="1" dirty="0"/>
          </a:p>
        </p:txBody>
      </p:sp>
      <p:sp>
        <p:nvSpPr>
          <p:cNvPr id="8" name="Stačiakampis 7"/>
          <p:cNvSpPr/>
          <p:nvPr/>
        </p:nvSpPr>
        <p:spPr>
          <a:xfrm>
            <a:off x="5263978" y="957648"/>
            <a:ext cx="6345195" cy="51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34" y="1442893"/>
            <a:ext cx="5634681" cy="419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as 4"/>
          <p:cNvSpPr/>
          <p:nvPr/>
        </p:nvSpPr>
        <p:spPr>
          <a:xfrm>
            <a:off x="3113903" y="1668161"/>
            <a:ext cx="5647038" cy="286676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943">
            <a:off x="5108089" y="2353281"/>
            <a:ext cx="1658668" cy="149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6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7632356" y="1170455"/>
            <a:ext cx="43866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Fruną pierwsze białe płatki z </a:t>
            </a:r>
            <a:r>
              <a:rPr lang="pl-PL" sz="2200" b="1" dirty="0" smtClean="0"/>
              <a:t>nieba</a:t>
            </a:r>
            <a:r>
              <a:rPr lang="lt-LT" sz="2200" b="1" dirty="0" smtClean="0"/>
              <a:t>.</a:t>
            </a: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/>
              <a:t>Błąkają się, podskakują</a:t>
            </a:r>
            <a:br>
              <a:rPr lang="pl-PL" sz="2200" b="1" dirty="0"/>
            </a:br>
            <a:r>
              <a:rPr lang="pl-PL" sz="2200" b="1" dirty="0"/>
              <a:t>To w </a:t>
            </a:r>
            <a:r>
              <a:rPr lang="pl-PL" sz="2200" b="1" dirty="0" smtClean="0"/>
              <a:t>górę</a:t>
            </a:r>
            <a:r>
              <a:rPr lang="lt-LT" sz="2200" b="1" dirty="0"/>
              <a:t>,</a:t>
            </a:r>
            <a:r>
              <a:rPr lang="pl-PL" sz="2200" b="1" dirty="0" smtClean="0"/>
              <a:t> </a:t>
            </a:r>
            <a:r>
              <a:rPr lang="pl-PL" sz="2200" b="1" dirty="0"/>
              <a:t>to w </a:t>
            </a:r>
            <a:r>
              <a:rPr lang="pl-PL" sz="2200" b="1" dirty="0" smtClean="0"/>
              <a:t>dół</a:t>
            </a:r>
            <a:r>
              <a:rPr lang="lt-LT" sz="2200" b="1" dirty="0" smtClean="0"/>
              <a:t>.</a:t>
            </a: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/>
              <a:t>Lecą jakby od </a:t>
            </a:r>
            <a:r>
              <a:rPr lang="pl-PL" sz="2200" b="1" dirty="0" smtClean="0"/>
              <a:t>niechcenia</a:t>
            </a:r>
            <a:r>
              <a:rPr lang="lt-LT" sz="2200" b="1" dirty="0" smtClean="0"/>
              <a:t>,</a:t>
            </a:r>
            <a:r>
              <a:rPr lang="pl-PL" sz="2200" b="1" dirty="0"/>
              <a:t/>
            </a:r>
            <a:br>
              <a:rPr lang="pl-PL" sz="2200" b="1" dirty="0"/>
            </a:br>
            <a:r>
              <a:rPr lang="pl-PL" sz="2200" b="1" dirty="0"/>
              <a:t>Delikatnie siadają </a:t>
            </a:r>
            <a:r>
              <a:rPr lang="pl-PL" sz="2200" b="1" dirty="0" smtClean="0"/>
              <a:t>nieśmiało</a:t>
            </a:r>
            <a:r>
              <a:rPr lang="lt-LT" sz="2200" b="1" dirty="0" smtClean="0"/>
              <a:t>.</a:t>
            </a:r>
            <a:endParaRPr lang="lt-LT" sz="2200" b="1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9" y="213596"/>
            <a:ext cx="3500648" cy="2445401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05" y="3864496"/>
            <a:ext cx="3583135" cy="252776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87" y="510158"/>
            <a:ext cx="3656069" cy="257745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9" y="3265045"/>
            <a:ext cx="4142583" cy="296674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24" y="3995219"/>
            <a:ext cx="3653481" cy="2590873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685" y="425968"/>
            <a:ext cx="1069677" cy="702820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80" y="1795410"/>
            <a:ext cx="1069677" cy="702820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77" y="393148"/>
            <a:ext cx="699300" cy="459468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26" y="2728827"/>
            <a:ext cx="681092" cy="447504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681" y="2997226"/>
            <a:ext cx="1069677" cy="702820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965" y="3381456"/>
            <a:ext cx="735177" cy="483040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987" y="3086282"/>
            <a:ext cx="968876" cy="636590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68" y="2634283"/>
            <a:ext cx="605778" cy="3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6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40" y="222421"/>
            <a:ext cx="2431222" cy="3336323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985" y="3906134"/>
            <a:ext cx="2071400" cy="280358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32" y="3906134"/>
            <a:ext cx="1978049" cy="280358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4" y="3370006"/>
            <a:ext cx="2361698" cy="3339714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2" y="222421"/>
            <a:ext cx="2050797" cy="2802466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 rot="675787">
            <a:off x="9372194" y="347467"/>
            <a:ext cx="2300566" cy="392945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/>
            </a:r>
            <a:br>
              <a:rPr lang="pl-PL" dirty="0"/>
            </a:br>
            <a:r>
              <a:rPr lang="pl-PL" b="1" dirty="0">
                <a:latin typeface="Segoe Print" panose="02000600000000000000" pitchFamily="2" charset="0"/>
              </a:rPr>
              <a:t>A choć każdy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z malarzem się spotkał,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nikt go nie chciał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zaprosić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do środka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nikt go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nie chciał zaprosić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do chaty -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nikt za pracę</a:t>
            </a:r>
            <a:br>
              <a:rPr lang="pl-PL" b="1" dirty="0">
                <a:latin typeface="Segoe Print" panose="02000600000000000000" pitchFamily="2" charset="0"/>
              </a:rPr>
            </a:br>
            <a:r>
              <a:rPr lang="pl-PL" b="1" dirty="0">
                <a:latin typeface="Segoe Print" panose="02000600000000000000" pitchFamily="2" charset="0"/>
              </a:rPr>
              <a:t>mu nie dał zapłaty</a:t>
            </a:r>
            <a:r>
              <a:rPr lang="pl-PL" b="1" dirty="0" smtClean="0">
                <a:latin typeface="Segoe Print" panose="02000600000000000000" pitchFamily="2" charset="0"/>
              </a:rPr>
              <a:t>.</a:t>
            </a:r>
            <a:endParaRPr lang="lt-LT" b="1" dirty="0">
              <a:latin typeface="Segoe Print" panose="02000600000000000000" pitchFamily="2" charset="0"/>
            </a:endParaRPr>
          </a:p>
        </p:txBody>
      </p:sp>
      <p:sp>
        <p:nvSpPr>
          <p:cNvPr id="8" name="Stačiakampis 7"/>
          <p:cNvSpPr/>
          <p:nvPr/>
        </p:nvSpPr>
        <p:spPr>
          <a:xfrm rot="20851132">
            <a:off x="2690026" y="443785"/>
            <a:ext cx="2422125" cy="3416320"/>
          </a:xfrm>
          <a:prstGeom prst="rect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pl-PL" b="1" dirty="0" smtClean="0">
              <a:latin typeface="Segoe Print" panose="020006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pl-PL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Chodził </a:t>
            </a: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malarz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od chaty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do chaty,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wszystkie szyby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malował nam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w kwiaty -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wszystkie okna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malował srebrzyście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w małe gwiazdki</a:t>
            </a:r>
            <a:b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</a:br>
            <a:r>
              <a:rPr lang="pl-PL" b="1" dirty="0">
                <a:latin typeface="Segoe Print" panose="02000600000000000000" pitchFamily="2" charset="0"/>
                <a:cs typeface="Arial" panose="020B0604020202020204" pitchFamily="34" charset="0"/>
              </a:rPr>
              <a:t>i w palmowe liście</a:t>
            </a:r>
            <a:r>
              <a:rPr lang="pl-PL" b="1" dirty="0" smtClean="0">
                <a:latin typeface="Segoe Print" panose="02000600000000000000" pitchFamily="2" charset="0"/>
                <a:cs typeface="Arial" panose="020B0604020202020204" pitchFamily="34" charset="0"/>
              </a:rPr>
              <a:t>.</a:t>
            </a:r>
            <a:endParaRPr lang="lt-LT" b="1" dirty="0">
              <a:latin typeface="Segoe Print" panose="02000600000000000000" pitchFamily="2" charset="0"/>
            </a:endParaRP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099" y="4855648"/>
            <a:ext cx="2783248" cy="1854071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56" y="4081469"/>
            <a:ext cx="2776151" cy="27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298212" y="488777"/>
            <a:ext cx="445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Rośnie w lesie stare </a:t>
            </a:r>
            <a:r>
              <a:rPr lang="pl-PL" sz="2400" b="1" dirty="0" smtClean="0"/>
              <a:t>drzewo</a:t>
            </a:r>
            <a:r>
              <a:rPr lang="lt-LT" sz="2400" b="1" dirty="0" smtClean="0"/>
              <a:t>...</a:t>
            </a:r>
            <a:endParaRPr lang="lt-LT" sz="2400" b="1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57019" y="733696"/>
            <a:ext cx="3227967" cy="242097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8" y="3045939"/>
            <a:ext cx="2567117" cy="3422822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10" y="1419655"/>
            <a:ext cx="2503271" cy="3337695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25" y="3558167"/>
            <a:ext cx="2354396" cy="3139195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6966" y="640681"/>
            <a:ext cx="3235416" cy="2426562"/>
          </a:xfrm>
          <a:prstGeom prst="rect">
            <a:avLst/>
          </a:prstGeom>
        </p:spPr>
      </p:pic>
      <p:sp>
        <p:nvSpPr>
          <p:cNvPr id="11" name="Stačiakampis 10"/>
          <p:cNvSpPr/>
          <p:nvPr/>
        </p:nvSpPr>
        <p:spPr>
          <a:xfrm>
            <a:off x="5609968" y="4224108"/>
            <a:ext cx="3096036" cy="2473254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Na drzewach czapy są śnieżnobiałe,</a:t>
            </a:r>
          </a:p>
          <a:p>
            <a:pPr algn="ctr"/>
            <a:r>
              <a:rPr lang="pl-PL" sz="2400" b="1" dirty="0"/>
              <a:t>na dużych duże, </a:t>
            </a:r>
            <a:endParaRPr lang="lt-LT" sz="2400" b="1" dirty="0" smtClean="0"/>
          </a:p>
          <a:p>
            <a:pPr algn="ctr"/>
            <a:r>
              <a:rPr lang="pl-PL" sz="2400" b="1" dirty="0" smtClean="0"/>
              <a:t>na </a:t>
            </a:r>
            <a:r>
              <a:rPr lang="pl-PL" sz="2400" b="1" dirty="0"/>
              <a:t>małych małe. </a:t>
            </a:r>
            <a:endParaRPr lang="lt-LT" sz="2400" b="1" dirty="0"/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41" y="1316469"/>
            <a:ext cx="922917" cy="922917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15" y="4861303"/>
            <a:ext cx="1198863" cy="1198863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1" y="854804"/>
            <a:ext cx="1198863" cy="1198863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58" y="2177447"/>
            <a:ext cx="947741" cy="947741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865" y="1234384"/>
            <a:ext cx="819283" cy="819283"/>
          </a:xfrm>
          <a:prstGeom prst="rect">
            <a:avLst/>
          </a:prstGeom>
        </p:spPr>
      </p:pic>
      <p:pic>
        <p:nvPicPr>
          <p:cNvPr id="16" name="Paveikslėlis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41" y="299541"/>
            <a:ext cx="1198863" cy="1198863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15" y="2177447"/>
            <a:ext cx="688184" cy="688184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06" y="5940603"/>
            <a:ext cx="447031" cy="4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71563" y="6037477"/>
            <a:ext cx="11516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W samym środku </a:t>
            </a:r>
            <a:r>
              <a:rPr lang="pl-PL" sz="2400" b="1" dirty="0" smtClean="0"/>
              <a:t>lasu</a:t>
            </a:r>
            <a:r>
              <a:rPr lang="lt-LT" sz="2400" b="1" dirty="0" smtClean="0"/>
              <a:t> </a:t>
            </a:r>
            <a:r>
              <a:rPr lang="pl-PL" sz="2400" b="1" dirty="0" smtClean="0"/>
              <a:t>zima </a:t>
            </a:r>
            <a:r>
              <a:rPr lang="pl-PL" sz="2400" b="1" dirty="0"/>
              <a:t>zamieszkała</a:t>
            </a:r>
            <a:r>
              <a:rPr lang="pl-PL" sz="2400" b="1" dirty="0" smtClean="0"/>
              <a:t>.</a:t>
            </a:r>
            <a:r>
              <a:rPr lang="lt-LT" sz="2400" b="1" dirty="0" smtClean="0"/>
              <a:t>    </a:t>
            </a:r>
            <a:r>
              <a:rPr lang="pl-PL" sz="2400" b="1" dirty="0" smtClean="0"/>
              <a:t>Drzewa</a:t>
            </a:r>
            <a:r>
              <a:rPr lang="pl-PL" sz="2400" b="1" dirty="0"/>
              <a:t>, krzewy </a:t>
            </a:r>
            <a:r>
              <a:rPr lang="pl-PL" sz="2400" b="1" dirty="0" smtClean="0"/>
              <a:t>śniegiem</a:t>
            </a:r>
            <a:r>
              <a:rPr lang="lt-LT" sz="2400" b="1" dirty="0" smtClean="0"/>
              <a:t> </a:t>
            </a:r>
            <a:r>
              <a:rPr lang="pl-PL" sz="2400" b="1" dirty="0" smtClean="0"/>
              <a:t>w </a:t>
            </a:r>
            <a:r>
              <a:rPr lang="pl-PL" sz="2400" b="1" dirty="0"/>
              <a:t>nocy przysypała</a:t>
            </a:r>
            <a:r>
              <a:rPr lang="pl-PL" b="1" dirty="0"/>
              <a:t>.</a:t>
            </a:r>
            <a:endParaRPr lang="lt-LT" b="1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85" y="3100510"/>
            <a:ext cx="3718454" cy="2509457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80" y="3154145"/>
            <a:ext cx="3593412" cy="2509457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2" y="3100510"/>
            <a:ext cx="3276202" cy="2509458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80" y="276668"/>
            <a:ext cx="3439942" cy="2617223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276668"/>
            <a:ext cx="3276203" cy="2503602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08" y="276668"/>
            <a:ext cx="3551313" cy="25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02064" y="765004"/>
            <a:ext cx="2599724" cy="1949793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1221" y="1010164"/>
            <a:ext cx="2446638" cy="183497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53792" y="3902934"/>
            <a:ext cx="2995140" cy="224635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066" y="3952360"/>
            <a:ext cx="2863335" cy="214750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65454" y="3703766"/>
            <a:ext cx="2785763" cy="2089322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99" y="643836"/>
            <a:ext cx="3423508" cy="2567631"/>
          </a:xfrm>
          <a:prstGeom prst="rect">
            <a:avLst/>
          </a:prstGeom>
        </p:spPr>
      </p:pic>
      <p:sp>
        <p:nvSpPr>
          <p:cNvPr id="10" name="Stačiakampis 9"/>
          <p:cNvSpPr/>
          <p:nvPr/>
        </p:nvSpPr>
        <p:spPr>
          <a:xfrm>
            <a:off x="190502" y="3867666"/>
            <a:ext cx="3368239" cy="2811504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  <a:r>
              <a:rPr lang="pl-PL" sz="2400" b="1" dirty="0"/>
              <a:t>Stoi bałwan w kapeluszu</a:t>
            </a:r>
          </a:p>
          <a:p>
            <a:pPr algn="ctr"/>
            <a:r>
              <a:rPr lang="pl-PL" sz="2400" b="1" dirty="0"/>
              <a:t>Nic nie słyszy, </a:t>
            </a:r>
            <a:endParaRPr lang="lt-LT" sz="2400" b="1" dirty="0" smtClean="0"/>
          </a:p>
          <a:p>
            <a:pPr algn="ctr"/>
            <a:r>
              <a:rPr lang="pl-PL" sz="2400" b="1" dirty="0" smtClean="0"/>
              <a:t>nie </a:t>
            </a:r>
            <a:r>
              <a:rPr lang="pl-PL" sz="2400" b="1" dirty="0"/>
              <a:t>ma uszu</a:t>
            </a:r>
          </a:p>
          <a:p>
            <a:pPr algn="ctr"/>
            <a:r>
              <a:rPr lang="pl-PL" sz="2400" b="1" dirty="0"/>
              <a:t>Ślepki z węgla, </a:t>
            </a:r>
            <a:endParaRPr lang="lt-LT" sz="2400" b="1" dirty="0" smtClean="0"/>
          </a:p>
          <a:p>
            <a:pPr algn="ctr"/>
            <a:r>
              <a:rPr lang="pl-PL" sz="2400" b="1" dirty="0" smtClean="0"/>
              <a:t>patrzą </a:t>
            </a:r>
            <a:r>
              <a:rPr lang="pl-PL" sz="2400" b="1" dirty="0"/>
              <a:t>krzywo</a:t>
            </a:r>
          </a:p>
          <a:p>
            <a:pPr algn="ctr"/>
            <a:r>
              <a:rPr lang="pl-PL" sz="2400" b="1" dirty="0" smtClean="0"/>
              <a:t>K</a:t>
            </a:r>
            <a:r>
              <a:rPr lang="lt-LT" sz="2400" b="1" dirty="0" smtClean="0"/>
              <a:t>to</a:t>
            </a:r>
            <a:r>
              <a:rPr lang="pl-PL" sz="2400" b="1" dirty="0" smtClean="0"/>
              <a:t> </a:t>
            </a:r>
            <a:r>
              <a:rPr lang="pl-PL" sz="2400" b="1" dirty="0"/>
              <a:t>ulepił takie </a:t>
            </a:r>
            <a:r>
              <a:rPr lang="pl-PL" sz="2400" b="1" dirty="0" smtClean="0"/>
              <a:t>dziwo</a:t>
            </a:r>
            <a:r>
              <a:rPr lang="lt-LT" sz="2400" b="1" dirty="0" smtClean="0"/>
              <a:t>?</a:t>
            </a:r>
            <a:r>
              <a:rPr lang="pl-PL" sz="2400" b="1" dirty="0" smtClean="0"/>
              <a:t> </a:t>
            </a:r>
            <a:endParaRPr lang="lt-LT" sz="2400" b="1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23" y="494909"/>
            <a:ext cx="824299" cy="824299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62" y="887881"/>
            <a:ext cx="1829994" cy="2079539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079" y="1537847"/>
            <a:ext cx="699186" cy="1041179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522" y="685566"/>
            <a:ext cx="732962" cy="852281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522" y="1888292"/>
            <a:ext cx="792790" cy="11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6316">
            <a:off x="5253706" y="3540207"/>
            <a:ext cx="2382273" cy="268084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634">
            <a:off x="7749965" y="3449225"/>
            <a:ext cx="2032358" cy="2874243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32">
            <a:off x="7152962" y="309539"/>
            <a:ext cx="2058093" cy="309798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066">
            <a:off x="9396186" y="317212"/>
            <a:ext cx="2244080" cy="293993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3422">
            <a:off x="9740686" y="3343746"/>
            <a:ext cx="2219990" cy="229875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08" y="2421019"/>
            <a:ext cx="1929274" cy="290383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7614">
            <a:off x="4838302" y="782849"/>
            <a:ext cx="2754320" cy="2065740"/>
          </a:xfrm>
          <a:prstGeom prst="rect">
            <a:avLst/>
          </a:prstGeom>
        </p:spPr>
      </p:pic>
      <p:sp>
        <p:nvSpPr>
          <p:cNvPr id="9" name="Stačiakampis 8"/>
          <p:cNvSpPr/>
          <p:nvPr/>
        </p:nvSpPr>
        <p:spPr>
          <a:xfrm>
            <a:off x="167984" y="333633"/>
            <a:ext cx="3002692" cy="6352047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Pięknego bałwana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ulepiły dzieci,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ma czarne guziki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i biały żakiecik.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 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W ręku trzyma miotłę,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lt-LT" sz="2000" b="1" dirty="0" err="1" smtClean="0">
                <a:latin typeface="Modern No. 20" panose="02070704070505020303" pitchFamily="18" charset="0"/>
                <a:cs typeface="Courier New" panose="02070309020205020404" pitchFamily="49" charset="0"/>
              </a:rPr>
              <a:t>czapkę</a:t>
            </a:r>
            <a:r>
              <a:rPr lang="pl-PL" sz="2000" b="1" dirty="0" smtClean="0">
                <a:latin typeface="Modern No. 20" panose="02070704070505020303" pitchFamily="18" charset="0"/>
                <a:cs typeface="Courier New" panose="02070309020205020404" pitchFamily="49" charset="0"/>
              </a:rPr>
              <a:t> </a:t>
            </a:r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ma na głowie.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Może nam zimową</a:t>
            </a:r>
          </a:p>
          <a:p>
            <a:pPr algn="ctr"/>
            <a:endParaRPr lang="pl-PL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  <a:p>
            <a:pPr algn="ctr"/>
            <a:r>
              <a:rPr lang="pl-PL" sz="2000" b="1" dirty="0">
                <a:latin typeface="Modern No. 20" panose="02070704070505020303" pitchFamily="18" charset="0"/>
                <a:cs typeface="Courier New" panose="02070309020205020404" pitchFamily="49" charset="0"/>
              </a:rPr>
              <a:t>bajeczkę opowie?</a:t>
            </a:r>
            <a:endParaRPr lang="lt-LT" sz="2000" b="1" dirty="0">
              <a:latin typeface="Modern No. 20" panose="02070704070505020303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0854" y="769466"/>
            <a:ext cx="3439984" cy="2579988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0622" y="729049"/>
            <a:ext cx="3459893" cy="259492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61177" y="742090"/>
            <a:ext cx="3459892" cy="259491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548" y="730679"/>
            <a:ext cx="3472934" cy="2604701"/>
          </a:xfrm>
          <a:prstGeom prst="rect">
            <a:avLst/>
          </a:prstGeom>
        </p:spPr>
      </p:pic>
      <p:sp>
        <p:nvSpPr>
          <p:cNvPr id="6" name="Ovalas 5"/>
          <p:cNvSpPr/>
          <p:nvPr/>
        </p:nvSpPr>
        <p:spPr>
          <a:xfrm>
            <a:off x="2617052" y="3966519"/>
            <a:ext cx="6870111" cy="2594919"/>
          </a:xfrm>
          <a:prstGeom prst="ellips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latin typeface="Comic Sans MS" panose="030F0702030302020204" pitchFamily="66" charset="0"/>
              </a:rPr>
              <a:t>"O jak przyjemnie i jak wesoło</a:t>
            </a:r>
          </a:p>
          <a:p>
            <a:pPr algn="ctr"/>
            <a:r>
              <a:rPr lang="pl-PL" sz="2000" b="1" dirty="0">
                <a:latin typeface="Comic Sans MS" panose="030F0702030302020204" pitchFamily="66" charset="0"/>
              </a:rPr>
              <a:t>w Pingwinka bawić się </a:t>
            </a:r>
            <a:r>
              <a:rPr lang="pl-PL" sz="2000" b="1" dirty="0" err="1">
                <a:latin typeface="Comic Sans MS" panose="030F0702030302020204" pitchFamily="66" charset="0"/>
              </a:rPr>
              <a:t>się</a:t>
            </a:r>
            <a:r>
              <a:rPr lang="pl-PL" sz="2000" b="1" dirty="0">
                <a:latin typeface="Comic Sans MS" panose="030F0702030302020204" pitchFamily="66" charset="0"/>
              </a:rPr>
              <a:t> </a:t>
            </a:r>
            <a:r>
              <a:rPr lang="pl-PL" sz="2000" b="1" dirty="0" err="1">
                <a:latin typeface="Comic Sans MS" panose="030F0702030302020204" pitchFamily="66" charset="0"/>
              </a:rPr>
              <a:t>się</a:t>
            </a:r>
            <a:r>
              <a:rPr lang="pl-PL" sz="2000" b="1" dirty="0"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pl-PL" sz="2000" b="1" dirty="0">
                <a:latin typeface="Comic Sans MS" panose="030F0702030302020204" pitchFamily="66" charset="0"/>
              </a:rPr>
              <a:t>Raz nóżka lewa, raz nóżka prawa,</a:t>
            </a:r>
          </a:p>
          <a:p>
            <a:pPr algn="ctr"/>
            <a:r>
              <a:rPr lang="pl-PL" sz="2000" b="1" dirty="0">
                <a:latin typeface="Comic Sans MS" panose="030F0702030302020204" pitchFamily="66" charset="0"/>
              </a:rPr>
              <a:t>Do przodu, do tyłu i raz, dwa i </a:t>
            </a:r>
            <a:r>
              <a:rPr lang="lt-LT" sz="2000" b="1" dirty="0" smtClean="0">
                <a:latin typeface="Comic Sans MS" panose="030F0702030302020204" pitchFamily="66" charset="0"/>
              </a:rPr>
              <a:t>t</a:t>
            </a:r>
            <a:r>
              <a:rPr lang="pl-PL" sz="2000" b="1" dirty="0" err="1" smtClean="0">
                <a:latin typeface="Comic Sans MS" panose="030F0702030302020204" pitchFamily="66" charset="0"/>
              </a:rPr>
              <a:t>rzy</a:t>
            </a:r>
            <a:r>
              <a:rPr lang="pl-PL" sz="2000" b="1" dirty="0">
                <a:latin typeface="Comic Sans MS" panose="030F0702030302020204" pitchFamily="66" charset="0"/>
              </a:rPr>
              <a:t>. </a:t>
            </a:r>
            <a:endParaRPr lang="lt-LT" sz="2000" b="1" dirty="0">
              <a:latin typeface="Comic Sans MS" panose="030F0702030302020204" pitchFamily="66" charset="0"/>
            </a:endParaRPr>
          </a:p>
        </p:txBody>
      </p:sp>
      <p:sp>
        <p:nvSpPr>
          <p:cNvPr id="19" name="Ovalas 18"/>
          <p:cNvSpPr/>
          <p:nvPr/>
        </p:nvSpPr>
        <p:spPr>
          <a:xfrm>
            <a:off x="917226" y="5520037"/>
            <a:ext cx="1750541" cy="1041401"/>
          </a:xfrm>
          <a:prstGeom prst="ellipse">
            <a:avLst/>
          </a:prstGeom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as 22"/>
          <p:cNvSpPr/>
          <p:nvPr/>
        </p:nvSpPr>
        <p:spPr>
          <a:xfrm>
            <a:off x="1787090" y="4088035"/>
            <a:ext cx="1170546" cy="591744"/>
          </a:xfrm>
          <a:prstGeom prst="ellipse">
            <a:avLst/>
          </a:prstGeom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Ovalas 23"/>
          <p:cNvSpPr/>
          <p:nvPr/>
        </p:nvSpPr>
        <p:spPr>
          <a:xfrm>
            <a:off x="322432" y="4392498"/>
            <a:ext cx="1345729" cy="887616"/>
          </a:xfrm>
          <a:prstGeom prst="ellipse">
            <a:avLst/>
          </a:prstGeom>
          <a:ln w="762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as 24"/>
          <p:cNvSpPr/>
          <p:nvPr/>
        </p:nvSpPr>
        <p:spPr>
          <a:xfrm>
            <a:off x="9487163" y="4088035"/>
            <a:ext cx="1285102" cy="838031"/>
          </a:xfrm>
          <a:prstGeom prst="ellipse">
            <a:avLst/>
          </a:prstGeom>
          <a:ln w="762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Ovalas 25"/>
          <p:cNvSpPr/>
          <p:nvPr/>
        </p:nvSpPr>
        <p:spPr>
          <a:xfrm>
            <a:off x="10317125" y="4926066"/>
            <a:ext cx="1681286" cy="1163763"/>
          </a:xfrm>
          <a:prstGeom prst="ellipse">
            <a:avLst/>
          </a:prstGeom>
          <a:ln w="762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Ovalas 26"/>
          <p:cNvSpPr/>
          <p:nvPr/>
        </p:nvSpPr>
        <p:spPr>
          <a:xfrm>
            <a:off x="9146579" y="5885614"/>
            <a:ext cx="1170546" cy="675824"/>
          </a:xfrm>
          <a:prstGeom prst="ellipse">
            <a:avLst/>
          </a:prstGeom>
          <a:ln w="762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9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5435" y="455502"/>
            <a:ext cx="2455026" cy="1841269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7546" y="4621384"/>
            <a:ext cx="2372157" cy="177911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21701" y="2530133"/>
            <a:ext cx="2444578" cy="183343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17547" y="445143"/>
            <a:ext cx="2372156" cy="177911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51331" y="4588438"/>
            <a:ext cx="2407851" cy="180588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253" y="2525778"/>
            <a:ext cx="2409737" cy="1807303"/>
          </a:xfrm>
          <a:prstGeom prst="rect">
            <a:avLst/>
          </a:prstGeom>
        </p:spPr>
      </p:pic>
      <p:sp>
        <p:nvSpPr>
          <p:cNvPr id="8" name="Suapvalintas stačiakampis 7"/>
          <p:cNvSpPr/>
          <p:nvPr/>
        </p:nvSpPr>
        <p:spPr>
          <a:xfrm>
            <a:off x="4077937" y="1539439"/>
            <a:ext cx="3939358" cy="33239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Było jeziorko, </a:t>
            </a:r>
            <a:endParaRPr lang="lt-LT" sz="2000" b="1" dirty="0" smtClean="0"/>
          </a:p>
          <a:p>
            <a:pPr algn="ctr"/>
            <a:r>
              <a:rPr lang="pl-PL" sz="2000" b="1" dirty="0" smtClean="0"/>
              <a:t>nieduża </a:t>
            </a:r>
            <a:r>
              <a:rPr lang="pl-PL" sz="2000" b="1" dirty="0"/>
              <a:t>sadzawka...</a:t>
            </a:r>
          </a:p>
          <a:p>
            <a:pPr algn="ctr"/>
            <a:r>
              <a:rPr lang="pl-PL" sz="2000" b="1" dirty="0"/>
              <a:t>    Przyszedł chłód,</a:t>
            </a:r>
          </a:p>
          <a:p>
            <a:pPr algn="ctr"/>
            <a:r>
              <a:rPr lang="pl-PL" sz="2000" b="1" dirty="0"/>
              <a:t>    Stał się cud,</a:t>
            </a:r>
          </a:p>
          <a:p>
            <a:pPr algn="ctr"/>
            <a:r>
              <a:rPr lang="pl-PL" sz="2000" b="1" dirty="0"/>
              <a:t>Powstała ślizgawka</a:t>
            </a:r>
            <a:r>
              <a:rPr lang="pl-PL" sz="2000" b="1" dirty="0" smtClean="0"/>
              <a:t>.</a:t>
            </a:r>
            <a:endParaRPr lang="lt-LT" sz="2000" b="1" dirty="0" smtClean="0"/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Każdy więc na łyżwach sunie... </a:t>
            </a:r>
            <a:endParaRPr lang="lt-LT" sz="2000" b="1" dirty="0" smtClean="0"/>
          </a:p>
          <a:p>
            <a:pPr algn="ctr"/>
            <a:r>
              <a:rPr lang="pl-PL" sz="2000" b="1" dirty="0" smtClean="0"/>
              <a:t>Tak </a:t>
            </a:r>
            <a:r>
              <a:rPr lang="pl-PL" sz="2000" b="1" dirty="0"/>
              <a:t>jak jeździć na nich umie.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18508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172</Words>
  <Application>Microsoft Office PowerPoint</Application>
  <PresentationFormat>Plačiaekranė</PresentationFormat>
  <Paragraphs>50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22" baseType="lpstr">
      <vt:lpstr>Arial</vt:lpstr>
      <vt:lpstr>Berlin Sans FB Demi</vt:lpstr>
      <vt:lpstr>Calibri</vt:lpstr>
      <vt:lpstr>Calibri Light</vt:lpstr>
      <vt:lpstr>Chiller</vt:lpstr>
      <vt:lpstr>Comic Sans MS</vt:lpstr>
      <vt:lpstr>Courier New</vt:lpstr>
      <vt:lpstr>Modern No. 20</vt:lpstr>
      <vt:lpstr>Segoe Print</vt:lpstr>
      <vt:lpstr>Times New Roman</vt:lpstr>
      <vt:lpstr>„Office“ tema</vt:lpstr>
      <vt:lpstr>Wystawa  plastyczna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Wystawa  plastyczna</dc:title>
  <dc:creator>Windows User</dc:creator>
  <cp:lastModifiedBy>Windows User</cp:lastModifiedBy>
  <cp:revision>24</cp:revision>
  <dcterms:created xsi:type="dcterms:W3CDTF">2023-11-28T10:50:09Z</dcterms:created>
  <dcterms:modified xsi:type="dcterms:W3CDTF">2024-01-23T08:53:11Z</dcterms:modified>
</cp:coreProperties>
</file>